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2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13" y="58"/>
      </p:cViewPr>
      <p:guideLst>
        <p:guide orient="horz" pos="289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19200" y="4495800"/>
            <a:ext cx="169957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800" spc="-55" dirty="0">
                <a:solidFill>
                  <a:srgbClr val="E7E6E6"/>
                </a:solidFill>
                <a:latin typeface="Microsoft Sans Serif" panose="020B0604020202020204"/>
                <a:cs typeface="Microsoft Sans Serif" panose="020B0604020202020204"/>
              </a:rPr>
              <a:t>Riddhi Mitra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persisted.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Falcon9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page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header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000"/>
              </a:lnSpc>
              <a:spcBef>
                <a:spcPts val="310"/>
              </a:spcBef>
            </a:pP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tables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10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column.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Summarizations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Label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11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features: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12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performed: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'CCA’;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(CRS);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achieved;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(ground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2017-03-20.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13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Maps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Center;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site;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coordinates.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range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neighbors.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standardization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20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hyperparameters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results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B1015;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passed.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around.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94%.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Introduction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Conclusion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Appendix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2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ES-L1;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GEO;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SSO.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70%).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frequency.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GTO;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GEO.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2020;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technology.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KSC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LC-39A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VAFB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SLC-4E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`CCA`: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UTC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Orbit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Customer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me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2010-06-04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18:45:00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B0003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Sp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Qualification</a:t>
                      </a:r>
                      <a:r>
                        <a:rPr sz="12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Unit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Failure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(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pa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hu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2010-12-08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15:43:00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B0004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12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d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emo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li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h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t 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C1, two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CubeSats,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barrel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of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Brouere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cheese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(COTS)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NRO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(parachute)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2012-05-22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07:44:00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B0005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Dragon</a:t>
                      </a:r>
                      <a:r>
                        <a:rPr sz="1200" spc="-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demo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flight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525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(COTS)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2012-10-08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00:35:00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B0006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r>
                        <a:rPr sz="12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CRS-1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500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(CRS)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2013-03-01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15:10:00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v1.0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B0007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 panose="020F0502020204030204"/>
                          <a:cs typeface="Calibri" panose="020F0502020204030204"/>
                        </a:rPr>
                        <a:t>CCA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FS</a:t>
                      </a:r>
                      <a:r>
                        <a:rPr sz="12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SpaceX</a:t>
                      </a:r>
                      <a:r>
                        <a:rPr sz="1200" spc="-5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CRS-2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 panose="020F0502020204030204"/>
                          <a:cs typeface="Calibri" panose="020F0502020204030204"/>
                        </a:rPr>
                        <a:t>677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LEO</a:t>
                      </a:r>
                      <a:r>
                        <a:rPr sz="12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(ISS)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 panose="020F0502020204030204"/>
                          <a:cs typeface="Calibri" panose="020F0502020204030204"/>
                        </a:rPr>
                        <a:t>NASA</a:t>
                      </a:r>
                      <a:r>
                        <a:rPr sz="12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(CRS)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2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200" spc="-15" dirty="0">
                          <a:latin typeface="Calibri" panose="020F0502020204030204"/>
                          <a:cs typeface="Calibri" panose="020F0502020204030204"/>
                        </a:rPr>
                        <a:t>attemp</a:t>
                      </a:r>
                      <a:endParaRPr sz="12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codes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NASA.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(kg)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111.268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Prediction.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sources;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launchings;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3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v1.1: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average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kg.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(kg)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2.928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12/22/2015.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Date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2015-12-22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6000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result.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B1021.2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 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B1031.2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B1022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FT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B1026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Outcome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Occurrences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99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(payload</a:t>
                      </a:r>
                      <a:r>
                        <a:rPr sz="1800" spc="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status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unclear)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4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(in</a:t>
                      </a:r>
                      <a:r>
                        <a:rPr sz="1800" spc="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flight)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dataset.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(...)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B1048.4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B1048.5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B1049.7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B1051.6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B1056.4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B1058.3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B1060.2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B5</a:t>
                      </a: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B1060.3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2015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occurrences.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Version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Site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v1.1</a:t>
                      </a:r>
                      <a:r>
                        <a:rPr sz="1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F9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v1.1</a:t>
                      </a:r>
                      <a:r>
                        <a:rPr sz="1800" spc="-4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B1015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CCAFS</a:t>
                      </a:r>
                      <a:r>
                        <a:rPr sz="1800" spc="-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LC-40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2017-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03-20: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account.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Landing Outcome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Occurrences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1800" spc="-3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attempt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10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1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Controlled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 (ocean)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Success</a:t>
                      </a:r>
                      <a:r>
                        <a:rPr sz="1800" spc="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(ground</a:t>
                      </a:r>
                      <a:r>
                        <a:rPr sz="1800" spc="5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pad)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Failure</a:t>
                      </a: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(parachute)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Uncontrolled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(ocean)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Precluded </a:t>
                      </a:r>
                      <a:r>
                        <a:rPr sz="1800" spc="-15" dirty="0">
                          <a:latin typeface="Calibri" panose="020F0502020204030204"/>
                          <a:cs typeface="Calibri" panose="020F0502020204030204"/>
                        </a:rPr>
                        <a:t>(drone</a:t>
                      </a:r>
                      <a:r>
                        <a:rPr sz="1800" spc="3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800" spc="-5" dirty="0">
                          <a:latin typeface="Calibri" panose="020F0502020204030204"/>
                          <a:cs typeface="Calibri" panose="020F0502020204030204"/>
                        </a:rPr>
                        <a:t>ship)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38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railroads.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failure.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4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answers: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rockets;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launches.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areas.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site.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combination.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7,000kg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beside;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87%.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big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ones.</a:t>
            </a:r>
            <a:endParaRPr sz="2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process;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risky;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rockets;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profits.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ariable;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screenshots.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methodology: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sources: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 panose="020B0604020202020204"/>
                <a:cs typeface="Microsoft Sans Serif" panose="020B0604020202020204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1155700" marR="1033145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(https://en.wikipedia.org/wiki/List_of_Falcon/_9/_and_Falcon_Heavy_launches)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wrangling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features</a:t>
            </a:r>
            <a:endParaRPr sz="19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SQL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6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 panose="020B0604020202020204"/>
                <a:cs typeface="Microsoft Sans Serif" panose="020B0604020202020204"/>
              </a:rPr>
              <a:t>Summary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Dash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indent="-228600">
              <a:lnSpc>
                <a:spcPct val="100000"/>
              </a:lnSpc>
              <a:spcBef>
                <a:spcPts val="19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models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 panose="020B0604020202020204"/>
                <a:cs typeface="Microsoft Sans Serif" panose="020B0604020202020204"/>
              </a:rPr>
              <a:t>parameters.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7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 panose="020B0604020202020204"/>
                <a:cs typeface="Microsoft Sans Serif" panose="020B0604020202020204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 panose="020B0604020202020204"/>
                <a:cs typeface="Microsoft Sans Serif" panose="020B0604020202020204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technics.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8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used;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 panose="020B0604020202020204"/>
                <a:cs typeface="Microsoft Sans Serif" panose="020B0604020202020204"/>
              </a:rPr>
              <a:t>persisted.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launches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40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 panose="020B0604020202020204"/>
                <a:cs typeface="Microsoft Sans Serif" panose="020B0604020202020204"/>
              </a:rPr>
              <a:t>9</a:t>
            </a:fld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2323</Words>
  <Application>Microsoft Office PowerPoint</Application>
  <PresentationFormat>Widescreen</PresentationFormat>
  <Paragraphs>396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Riddhi Mitra</cp:lastModifiedBy>
  <cp:revision>3</cp:revision>
  <dcterms:created xsi:type="dcterms:W3CDTF">2022-08-23T16:08:42Z</dcterms:created>
  <dcterms:modified xsi:type="dcterms:W3CDTF">2023-04-15T11:59:40Z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2021-11-01T05:30:00Z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2022-08-23T05:30:00Z</vt:filetime>
  </property>
  <property fmtid="{D5CDD505-2E9C-101B-9397-08002B2CF9AE}" pid="5" name="ICV">
    <vt:lpwstr>BBC616ECF5FC4EDAB40D8B4D786F2BA1</vt:lpwstr>
  </property>
  <property fmtid="{D5CDD505-2E9C-101B-9397-08002B2CF9AE}" pid="6" name="KSOProductBuildVer">
    <vt:lpwstr>1033-11.2.0.11254</vt:lpwstr>
  </property>
</Properties>
</file>